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6"/>
  </p:notesMasterIdLst>
  <p:sldIdLst>
    <p:sldId id="529" r:id="rId4"/>
    <p:sldId id="510" r:id="rId5"/>
    <p:sldId id="524" r:id="rId6"/>
    <p:sldId id="526" r:id="rId7"/>
    <p:sldId id="527" r:id="rId8"/>
    <p:sldId id="518" r:id="rId9"/>
    <p:sldId id="502" r:id="rId10"/>
    <p:sldId id="521" r:id="rId11"/>
    <p:sldId id="528" r:id="rId12"/>
    <p:sldId id="507" r:id="rId13"/>
    <p:sldId id="501" r:id="rId14"/>
    <p:sldId id="530" r:id="rId15"/>
  </p:sldIdLst>
  <p:sldSz cx="9144000" cy="5143500" type="screen16x9"/>
  <p:notesSz cx="6858000" cy="9144000"/>
  <p:embeddedFontLst>
    <p:embeddedFont>
      <p:font typeface="楷体" pitchFamily="49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8" autoAdjust="0"/>
    <p:restoredTop sz="99556" autoAdjust="0"/>
  </p:normalViewPr>
  <p:slideViewPr>
    <p:cSldViewPr>
      <p:cViewPr>
        <p:scale>
          <a:sx n="110" d="100"/>
          <a:sy n="110" d="100"/>
        </p:scale>
        <p:origin x="-480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59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3402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3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60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8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74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46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01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80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14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75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2396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766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41460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770308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1529045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7549594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3327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0839428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255666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795140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615528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58774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6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41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6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86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48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59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49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21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3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10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30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77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73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63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72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69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2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48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40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50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04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5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85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35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40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6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0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35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88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46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37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38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84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77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6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5108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44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25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0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17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17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29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6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11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98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23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854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957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30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83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80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74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56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22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9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46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00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23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72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417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6950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1042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835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452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70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80608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3352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224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4783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2180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60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357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36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78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73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96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1657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58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985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04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5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72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3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1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5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3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83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164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26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13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79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08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30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29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5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64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07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2019/10/15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97926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64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449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22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4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02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513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86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43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557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924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质数和合数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010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557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924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质数和合数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40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" action="ppaction://noaction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2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3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30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质数和合数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626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89600" y="199568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我认识了质数和合数。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331937" y="2427734"/>
            <a:ext cx="655243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这几个数只有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和它本身两个因数，像这样的数叫作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质数（或素数）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331639" y="3291830"/>
            <a:ext cx="6604523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这几个数除了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和它本身还有别的因数，像这样的数叫作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合数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976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07504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259632" y="1517625"/>
            <a:ext cx="3096344" cy="694085"/>
          </a:xfrm>
          <a:prstGeom prst="wedgeRoundRectCallout">
            <a:avLst>
              <a:gd name="adj1" fmla="val -38576"/>
              <a:gd name="adj2" fmla="val 7965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举例说一说一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个数的因数可能有几个？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00180" y="2859782"/>
            <a:ext cx="3240360" cy="1440160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的因数只有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1,2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2,4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4,10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的因数有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716016" y="1347614"/>
            <a:ext cx="2808312" cy="782795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最少有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个，也可能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个及以上。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91740" y="1704252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979712" y="1589799"/>
            <a:ext cx="6722642" cy="13542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400" b="1" u="sng" noProof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</a:t>
            </a:r>
            <a:r>
              <a:rPr lang="zh-CN" altLang="en-US" sz="2400" b="1" u="sng" noProof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</a:t>
            </a:r>
            <a:r>
              <a:rPr lang="zh-CN" altLang="en-US" sz="2400" b="1" u="sng" noProof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9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的因数：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711469" y="3984904"/>
            <a:ext cx="6224693" cy="459054"/>
          </a:xfrm>
          <a:prstGeom prst="wedgeRoundRectCallout">
            <a:avLst>
              <a:gd name="adj1" fmla="val -55157"/>
              <a:gd name="adj2" fmla="val -1239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只有两个因数的数，它们的因数有什么特点？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939502" y="1114602"/>
            <a:ext cx="5751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写出下面各数的所有因数。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683568" y="2944016"/>
            <a:ext cx="7735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在这些数中，只有两个因数的有（       ），有两个以上因数的有（        ）</a:t>
            </a: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3335709" y="1654517"/>
            <a:ext cx="5648151" cy="12772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2                 1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                  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5                 1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</a:p>
          <a:p>
            <a:pPr eaLnBrk="0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8           1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5292080" y="2932792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2595934" y="3317813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1085743"/>
            <a:ext cx="1166673" cy="1064551"/>
            <a:chOff x="670145" y="1457273"/>
            <a:chExt cx="1555361" cy="1419401"/>
          </a:xfrm>
        </p:grpSpPr>
        <p:pic>
          <p:nvPicPr>
            <p:cNvPr id="28" name="图片 2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6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6" y="3653541"/>
            <a:ext cx="934361" cy="133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37" grpId="0" animBg="1"/>
      <p:bldP spid="39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683568" y="2859783"/>
            <a:ext cx="7219541" cy="1656183"/>
            <a:chOff x="971600" y="2598753"/>
            <a:chExt cx="7219541" cy="201149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图片 45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7" name="图片 46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86070" y="3557735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92280" y="3590140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08159" y="555526"/>
            <a:ext cx="8296289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这几个数只有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和它本身两个因数，像这样的数叫作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质数（或素数）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这几个数除了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和它本身还有别的因数，像这样的数叫作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合数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1680624" y="3063478"/>
            <a:ext cx="2437259" cy="603250"/>
          </a:xfrm>
          <a:prstGeom prst="wedgeRoundRectCallout">
            <a:avLst>
              <a:gd name="adj1" fmla="val -51353"/>
              <a:gd name="adj2" fmla="val 8522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的因数只有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个。</a:t>
            </a:r>
          </a:p>
        </p:txBody>
      </p:sp>
      <p:sp>
        <p:nvSpPr>
          <p:cNvPr id="42" name="圆角矩形标注 41"/>
          <p:cNvSpPr/>
          <p:nvPr/>
        </p:nvSpPr>
        <p:spPr>
          <a:xfrm>
            <a:off x="4720531" y="3063478"/>
            <a:ext cx="1970087" cy="804416"/>
          </a:xfrm>
          <a:prstGeom prst="wedgeRoundRectCallout">
            <a:avLst>
              <a:gd name="adj1" fmla="val 63681"/>
              <a:gd name="adj2" fmla="val 690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既不是质数，也不是合数。</a:t>
            </a: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682304" y="2187476"/>
            <a:ext cx="8020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想一想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的因数有几个？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是质数吗？是合数吗？</a:t>
            </a: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bldLvl="0" animBg="1"/>
      <p:bldP spid="42" grpId="0" bldLvl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8"/>
          <p:cNvSpPr txBox="1"/>
          <p:nvPr/>
        </p:nvSpPr>
        <p:spPr>
          <a:xfrm>
            <a:off x="395536" y="1203598"/>
            <a:ext cx="8564562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找出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的所有因数，再写出它们分别是质数还是合数。</a:t>
            </a:r>
          </a:p>
          <a:p>
            <a:pPr fontAlgn="auto">
              <a:lnSpc>
                <a:spcPct val="150000"/>
              </a:lnSpc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+mn-ea"/>
              </a:rPr>
              <a:t>（   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数；</a:t>
            </a:r>
          </a:p>
          <a:p>
            <a:pPr fontAlgn="auto">
              <a:lnSpc>
                <a:spcPct val="150000"/>
              </a:lnSpc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+mn-ea"/>
              </a:rPr>
              <a:t>（   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数；</a:t>
            </a:r>
          </a:p>
          <a:p>
            <a:pPr fontAlgn="auto">
              <a:lnSpc>
                <a:spcPct val="150000"/>
              </a:lnSpc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+mn-ea"/>
              </a:rPr>
              <a:t>（   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数； 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21123" y="1727918"/>
            <a:ext cx="696118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       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文本框 4"/>
          <p:cNvSpPr txBox="1">
            <a:spLocks noChangeArrowheads="1"/>
          </p:cNvSpPr>
          <p:nvPr/>
        </p:nvSpPr>
        <p:spPr bwMode="auto">
          <a:xfrm>
            <a:off x="1992561" y="2289428"/>
            <a:ext cx="546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7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          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文本框 5"/>
          <p:cNvSpPr txBox="1">
            <a:spLocks noChangeArrowheads="1"/>
          </p:cNvSpPr>
          <p:nvPr/>
        </p:nvSpPr>
        <p:spPr bwMode="auto">
          <a:xfrm>
            <a:off x="2024311" y="2865492"/>
            <a:ext cx="62150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             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096019"/>
            <a:ext cx="8246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找出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11~20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各数的所有因数，再把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11~20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填入合适的圈里。</a:t>
            </a:r>
          </a:p>
        </p:txBody>
      </p:sp>
      <p:sp>
        <p:nvSpPr>
          <p:cNvPr id="21" name="文本框 28"/>
          <p:cNvSpPr txBox="1">
            <a:spLocks noChangeArrowheads="1"/>
          </p:cNvSpPr>
          <p:nvPr/>
        </p:nvSpPr>
        <p:spPr bwMode="auto">
          <a:xfrm>
            <a:off x="2179638" y="182954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质数</a:t>
            </a:r>
          </a:p>
        </p:txBody>
      </p:sp>
      <p:sp>
        <p:nvSpPr>
          <p:cNvPr id="22" name="椭圆 21"/>
          <p:cNvSpPr/>
          <p:nvPr/>
        </p:nvSpPr>
        <p:spPr>
          <a:xfrm>
            <a:off x="942975" y="2439144"/>
            <a:ext cx="3267075" cy="142875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noProof="1"/>
          </a:p>
        </p:txBody>
      </p: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6038850" y="181366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合数</a:t>
            </a:r>
          </a:p>
        </p:txBody>
      </p:sp>
      <p:sp>
        <p:nvSpPr>
          <p:cNvPr id="30" name="椭圆 29"/>
          <p:cNvSpPr/>
          <p:nvPr/>
        </p:nvSpPr>
        <p:spPr>
          <a:xfrm>
            <a:off x="4800600" y="2423269"/>
            <a:ext cx="3267075" cy="142716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noProof="1"/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331640" y="2857029"/>
            <a:ext cx="2453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11  13  17 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 19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Arial" pitchFamily="34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5630441" y="2724894"/>
            <a:ext cx="18938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12  14  15  16  18  20 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3" grpId="0"/>
      <p:bldP spid="30" grpId="0" animBg="1"/>
      <p:bldP spid="33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9062" y="499588"/>
            <a:ext cx="8511409" cy="9079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2~50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中先划掉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的倍数，再依次划掉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的倍数。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</a:endParaRPr>
          </a:p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本身不划掉。）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474" y="1475035"/>
            <a:ext cx="4460726" cy="211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07700"/>
            <a:ext cx="446449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75862" y="3451916"/>
            <a:ext cx="740553" cy="878094"/>
          </a:xfrm>
          <a:prstGeom prst="rect">
            <a:avLst/>
          </a:prstGeom>
          <a:noFill/>
          <a:extLst/>
        </p:spPr>
      </p:pic>
      <p:sp>
        <p:nvSpPr>
          <p:cNvPr id="18" name="圆角矩形标注 17"/>
          <p:cNvSpPr/>
          <p:nvPr/>
        </p:nvSpPr>
        <p:spPr>
          <a:xfrm>
            <a:off x="4716016" y="3795886"/>
            <a:ext cx="2520280" cy="432048"/>
          </a:xfrm>
          <a:prstGeom prst="wedgeRoundRectCallout">
            <a:avLst>
              <a:gd name="adj1" fmla="val 63600"/>
              <a:gd name="adj2" fmla="val -955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剩下的都是质数。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07433" y="3451916"/>
            <a:ext cx="914413" cy="1064050"/>
          </a:xfrm>
          <a:prstGeom prst="rect">
            <a:avLst/>
          </a:prstGeom>
          <a:noFill/>
          <a:extLst/>
        </p:spPr>
      </p:pic>
      <p:sp>
        <p:nvSpPr>
          <p:cNvPr id="20" name="圆角矩形标注 19"/>
          <p:cNvSpPr/>
          <p:nvPr/>
        </p:nvSpPr>
        <p:spPr>
          <a:xfrm>
            <a:off x="1403648" y="3795886"/>
            <a:ext cx="3064818" cy="459234"/>
          </a:xfrm>
          <a:prstGeom prst="wedgeRoundRectCallout">
            <a:avLst>
              <a:gd name="adj1" fmla="val -56496"/>
              <a:gd name="adj2" fmla="val 2192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剩下的都是什么数？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2337425" y="3321447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1833369" y="3321447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3203848" y="2643758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2699792" y="2643758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1833369" y="2601367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1763688" y="2025303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73529" y="1305223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339752" y="1305223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05377" y="1275606"/>
            <a:ext cx="434375" cy="474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897" y="531633"/>
            <a:ext cx="4843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找出下面每组数中的质数。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1067996" y="1275606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13,23,33,43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文本框 28"/>
          <p:cNvSpPr txBox="1">
            <a:spLocks noChangeArrowheads="1"/>
          </p:cNvSpPr>
          <p:nvPr/>
        </p:nvSpPr>
        <p:spPr bwMode="auto">
          <a:xfrm>
            <a:off x="1043608" y="1995686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5,15,25,35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3" name="文本框 28"/>
          <p:cNvSpPr txBox="1">
            <a:spLocks noChangeArrowheads="1"/>
          </p:cNvSpPr>
          <p:nvPr/>
        </p:nvSpPr>
        <p:spPr bwMode="auto">
          <a:xfrm>
            <a:off x="1043608" y="2643758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17,27,37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,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1043608" y="3262213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19,29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,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39,49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6" grpId="0" animBg="1"/>
      <p:bldP spid="35" grpId="0" animBg="1"/>
      <p:bldP spid="34" grpId="0" animBg="1"/>
      <p:bldP spid="32" grpId="0" animBg="1"/>
      <p:bldP spid="25" grpId="0" animBg="1"/>
      <p:bldP spid="24" grpId="0" animBg="1"/>
      <p:bldP spid="22" grpId="0" animBg="1"/>
      <p:bldP spid="21" grpId="0" animBg="1"/>
      <p:bldP spid="4" grpId="0"/>
      <p:bldP spid="18" grpId="0"/>
      <p:bldP spid="20" grpId="0"/>
      <p:bldP spid="23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5436" y="462351"/>
            <a:ext cx="4214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判断下列说法对不对。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563940" y="1275606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是质数。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文本框 28"/>
          <p:cNvSpPr txBox="1">
            <a:spLocks noChangeArrowheads="1"/>
          </p:cNvSpPr>
          <p:nvPr/>
        </p:nvSpPr>
        <p:spPr bwMode="auto">
          <a:xfrm>
            <a:off x="539552" y="1737271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是合数。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3" name="文本框 28"/>
          <p:cNvSpPr txBox="1">
            <a:spLocks noChangeArrowheads="1"/>
          </p:cNvSpPr>
          <p:nvPr/>
        </p:nvSpPr>
        <p:spPr bwMode="auto">
          <a:xfrm>
            <a:off x="539552" y="2241327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既不是质数，也不是合数。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79677" y="124267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779677" y="173126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803199" y="219893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2400" b="1" dirty="0"/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539552" y="2715766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是最小的质数。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03199" y="266060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2400" b="1" dirty="0"/>
          </a:p>
        </p:txBody>
      </p:sp>
      <p:sp>
        <p:nvSpPr>
          <p:cNvPr id="30" name="文本框 28"/>
          <p:cNvSpPr txBox="1">
            <a:spLocks noChangeArrowheads="1"/>
          </p:cNvSpPr>
          <p:nvPr/>
        </p:nvSpPr>
        <p:spPr bwMode="auto">
          <a:xfrm>
            <a:off x="539552" y="3207048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是最小的合数。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04248" y="319270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439621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0" grpId="0"/>
      <p:bldP spid="23" grpId="0"/>
      <p:bldP spid="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637</Words>
  <Application>Microsoft Office PowerPoint</Application>
  <PresentationFormat>全屏显示(16:9)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楷体</vt:lpstr>
      <vt:lpstr>微软雅黑</vt:lpstr>
      <vt:lpstr>Times New Roman</vt:lpstr>
      <vt:lpstr>Calibri</vt:lpstr>
      <vt:lpstr>黑体</vt:lpstr>
      <vt:lpstr>幼圆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2019-10-15T07:42:35Z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